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1"/>
  </p:notesMasterIdLst>
  <p:sldIdLst>
    <p:sldId id="256" r:id="rId5"/>
    <p:sldId id="257" r:id="rId6"/>
    <p:sldId id="267" r:id="rId7"/>
    <p:sldId id="297" r:id="rId8"/>
    <p:sldId id="268" r:id="rId9"/>
    <p:sldId id="272" r:id="rId10"/>
    <p:sldId id="266" r:id="rId11"/>
    <p:sldId id="287" r:id="rId12"/>
    <p:sldId id="273" r:id="rId13"/>
    <p:sldId id="278" r:id="rId14"/>
    <p:sldId id="301" r:id="rId15"/>
    <p:sldId id="302" r:id="rId16"/>
    <p:sldId id="303" r:id="rId17"/>
    <p:sldId id="275" r:id="rId18"/>
    <p:sldId id="298" r:id="rId19"/>
    <p:sldId id="290" r:id="rId20"/>
    <p:sldId id="291" r:id="rId21"/>
    <p:sldId id="304" r:id="rId22"/>
    <p:sldId id="284" r:id="rId23"/>
    <p:sldId id="289" r:id="rId24"/>
    <p:sldId id="279" r:id="rId25"/>
    <p:sldId id="293" r:id="rId26"/>
    <p:sldId id="292" r:id="rId27"/>
    <p:sldId id="294" r:id="rId28"/>
    <p:sldId id="299" r:id="rId29"/>
    <p:sldId id="288" r:id="rId30"/>
    <p:sldId id="282" r:id="rId31"/>
    <p:sldId id="300" r:id="rId32"/>
    <p:sldId id="296" r:id="rId33"/>
    <p:sldId id="295" r:id="rId34"/>
    <p:sldId id="274" r:id="rId35"/>
    <p:sldId id="283" r:id="rId36"/>
    <p:sldId id="285" r:id="rId37"/>
    <p:sldId id="286" r:id="rId38"/>
    <p:sldId id="277" r:id="rId39"/>
    <p:sldId id="265" r:id="rId40"/>
  </p:sldIdLst>
  <p:sldSz cx="18288000" cy="10287000"/>
  <p:notesSz cx="6858000" cy="9144000"/>
  <p:embeddedFontLst>
    <p:embeddedFont>
      <p:font typeface="210 디딤고딕" panose="020B0600000101010101" charset="-127"/>
      <p:regular r:id="rId42"/>
    </p:embeddedFont>
    <p:embeddedFont>
      <p:font typeface="210 디딤고딕 Bold" panose="020B0600000101010101" charset="-127"/>
      <p:regular r:id="rId43"/>
    </p:embeddedFont>
    <p:embeddedFont>
      <p:font typeface="210 디딤고딕 Light" panose="020B0600000101010101" charset="-127"/>
      <p:regular r:id="rId44"/>
    </p:embeddedFont>
    <p:embeddedFont>
      <p:font typeface="TDTD타이틀굴림" panose="020B0600000101010101" charset="-127"/>
      <p:regular r:id="rId45"/>
    </p:embeddedFont>
    <p:embeddedFont>
      <p:font typeface="Arial Black" panose="020B0A04020102020204" pitchFamily="34" charset="0"/>
      <p:bold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6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26FC02-AE70-DD8F-1EB9-C3A67D5D8255}" v="193" dt="2025-02-13T10:58:54.581"/>
    <p1510:client id="{252DCC80-BA27-4D5D-9DA7-31DC9217D945}" v="774" dt="2025-02-13T10:57:27.913"/>
    <p1510:client id="{335E8574-D891-09FA-8402-EFF40B96119C}" v="71" dt="2025-02-13T12:18:28.570"/>
    <p1510:client id="{3A19CE34-4D8B-FD17-1F62-BB691BDF0362}" v="1039" dt="2025-02-13T10:58:04.439"/>
    <p1510:client id="{75327FB2-B78A-9BA8-0946-F2D28AFB3951}" v="58" dt="2025-02-13T09:40:21.810"/>
    <p1510:client id="{7E3DC5EF-F904-1A04-2C89-5491C6B5AF99}" v="115" dt="2025-02-13T12:15:22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한국어</a:t>
            </a:r>
            <a:r>
              <a:rPr lang="en-US" altLang="ko-KR" dirty="0"/>
              <a:t>/</a:t>
            </a:r>
            <a:r>
              <a:rPr lang="ko-KR" altLang="en-US" dirty="0"/>
              <a:t>영어 벡터 유사도</a:t>
            </a:r>
          </a:p>
        </c:rich>
      </c:tx>
      <c:layout>
        <c:manualLayout>
          <c:xMode val="edge"/>
          <c:yMode val="edge"/>
          <c:x val="0.35191272989264133"/>
          <c:y val="1.1274963095150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text-embedding-3-small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Cosine Similarity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0.2336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E8-4872-9BF7-A90500F3547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"text-embedding-ada-002"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Cosine Similarity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0.68110000000000004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E8-4872-9BF7-A90500F3547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Bespin SRoBERTa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Cosine Similarity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0.55569999999999997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E8-4872-9BF7-A90500F354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366896"/>
        <c:axId val="74367376"/>
      </c:barChart>
      <c:catAx>
        <c:axId val="74366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367376"/>
        <c:crosses val="autoZero"/>
        <c:auto val="1"/>
        <c:lblAlgn val="ctr"/>
        <c:lblOffset val="100"/>
        <c:noMultiLvlLbl val="0"/>
      </c:catAx>
      <c:valAx>
        <c:axId val="7436737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366896"/>
        <c:crosses val="autoZero"/>
        <c:crossBetween val="between"/>
      </c:valAx>
      <c:spPr>
        <a:noFill/>
        <a:ln>
          <a:solidFill>
            <a:schemeClr val="accent1">
              <a:alpha val="95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1E3F1-60AB-40BF-BC32-DAACBC43EED9}" type="datetimeFigureOut">
              <a:t>2025-02-17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DA6B6-2B82-47CF-9EB1-D201389230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48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ko-KR" altLang="en-US" err="1">
                <a:ea typeface="맑은 고딕"/>
              </a:rPr>
              <a:t>전처리</a:t>
            </a:r>
            <a:endParaRPr lang="en-US" err="1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 status, </a:t>
            </a:r>
            <a:r>
              <a:rPr lang="en-US" err="1"/>
              <a:t>age_rating</a:t>
            </a:r>
            <a:r>
              <a:rPr lang="en-US"/>
              <a:t>, price</a:t>
            </a:r>
            <a:endParaRPr lang="en-US" altLang="ko-KR"/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ko-KR" altLang="en-US">
                <a:ea typeface="맑은 고딕"/>
              </a:rPr>
              <a:t>추가 </a:t>
            </a:r>
            <a:r>
              <a:rPr lang="ko-KR" altLang="en-US" err="1">
                <a:ea typeface="맑은 고딕"/>
              </a:rPr>
              <a:t>크롤링</a:t>
            </a:r>
            <a:endParaRPr lang="en-US" err="1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댓글</a:t>
            </a:r>
            <a:r>
              <a:rPr lang="en-US"/>
              <a:t>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감정 분석을 통한 추천시스템 학습 용도</a:t>
            </a:r>
            <a:endParaRPr lang="en-US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커뮤니티</a:t>
            </a:r>
            <a:r>
              <a:rPr lang="en-US"/>
              <a:t>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작가의 단행본 소식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캐릭터 설정 등 </a:t>
            </a:r>
            <a:endParaRPr lang="en-US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/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DA6B6-2B82-47CF-9EB1-D201389230D1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75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sv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20.png"/><Relationship Id="rId5" Type="http://schemas.openxmlformats.org/officeDocument/2006/relationships/image" Target="../media/image1.pn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2173" y="4457226"/>
            <a:ext cx="11033821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0"/>
              </a:lnSpc>
              <a:spcBef>
                <a:spcPct val="0"/>
              </a:spcBef>
            </a:pPr>
            <a:r>
              <a:rPr lang="en-US" sz="12000" err="1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Pixary</a:t>
            </a:r>
            <a:r>
              <a:rPr lang="en-US" sz="12000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ko-KR" altLang="en-US" sz="10000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중간발표</a:t>
            </a:r>
            <a:endParaRPr lang="ko-KR" altLang="en-US" sz="10000">
              <a:solidFill>
                <a:srgbClr val="273755"/>
              </a:solidFill>
              <a:latin typeface="Arial Black" panose="020B0A04020102020204" pitchFamily="34" charset="0"/>
              <a:ea typeface="TDTD타이틀굴림"/>
              <a:cs typeface="TDTD타이틀굴림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82174" y="3721324"/>
            <a:ext cx="7534628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LLM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활용한 웹툰</a:t>
            </a:r>
            <a:r>
              <a:rPr lang="en-US" altLang="ko-KR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웹소설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추천 시스템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82174" y="1028700"/>
            <a:ext cx="4328227" cy="915258"/>
            <a:chOff x="0" y="0"/>
            <a:chExt cx="3462350" cy="12203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  <a:p>
              <a:pPr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2174" y="8876030"/>
            <a:ext cx="9357426" cy="37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이세화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안형진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정유진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전하연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박미현</a:t>
            </a:r>
            <a:endParaRPr lang="en-US" sz="2199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15820-EF77-3432-2759-421CD5B36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7FF987-E33C-9B2F-358C-133753D8A49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BE6CEAE-6118-B665-99DA-4AD1C2A2011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4BD45DE-6EAE-FF57-7309-30BFEF1275C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C8610C-4DF9-BB66-4471-005F14ECB1B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5853F0B-CEBB-62F0-7B31-3A11851D31D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15FCE75-2C09-0CDA-55D4-470986B7B5F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9E6A403-E4C8-5C69-C8F6-F366C78C0B2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0B3A5301-2831-9B1E-414F-27728931DE46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2897868-210F-47BA-47EA-8AC48A485400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A80DCBC-B124-C16B-BE75-110B07AA11B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1BE74214-27CA-9109-0733-5A3B3C7BCF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F39221-16CB-0514-B070-25289036D3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9" t="8746" r="680" b="6236"/>
          <a:stretch/>
        </p:blipFill>
        <p:spPr>
          <a:xfrm>
            <a:off x="2101217" y="1972413"/>
            <a:ext cx="15559548" cy="75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2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E4EDB-EA91-FD90-FE12-9C264FBA0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ED952B6-641B-7C7E-E244-D8CEEDDE749F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3B27AD3-B771-E64A-DC0E-E8D15DD5D47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DD6E293-3270-2224-0653-A5B91ABC568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3658810-CADC-6A36-66F9-1FAB8AE147E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9BD5D28-EDE6-DEB2-1723-93078B37117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DB2A8C9-6C10-78E0-646B-4DF4A6F6F01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4865E6F8-E109-DDCF-0B0B-FB3E9682B78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53BF0465-C09C-F058-AB54-80349AA7F5D5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DE591D2-75B3-E676-3B42-479AD2F85CB3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F4790F2F-0827-D5BF-5B50-A06BB9BFC044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688ADFA5-216D-EFC6-2AC9-08465FC991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0D61016-FF02-3B77-9AA7-DC55097FA2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44" y="1972413"/>
            <a:ext cx="11745092" cy="75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88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CFBEF-169F-5186-5E5F-F3AE1CCE3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3B7CF3-D402-286A-E613-08ADF2FAA540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CE0F1DD-37D4-1FBC-659D-ED41D267A0D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D6B1EB5-CA68-2ADB-57EA-421D119EB532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5BD4AF7-0B9F-5992-C059-5D0AF42BD60D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A563663-1E62-FB84-C795-F095BD5A296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00519E3-3DA5-E42E-F112-7B499D3BFF20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8AAEE290-4B5E-59A3-7060-EB07B37CE86A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F01E24A7-24BF-9486-3717-0EAD610FB21E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883D83D-FBDB-8F14-DCE0-25D6C11A5C4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6B769E5-F027-427B-E141-6FC2BD24B7AC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7B9EF3A6-0076-3B8D-D758-47AEEDC1CE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BADFD2-6579-160C-92F7-06AE739527D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758" t="8746" r="252" b="6236"/>
          <a:stretch/>
        </p:blipFill>
        <p:spPr>
          <a:xfrm>
            <a:off x="2429178" y="1943913"/>
            <a:ext cx="15077158" cy="759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33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060FA-B685-5718-D742-1D34BE1A5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79ECBF1-E05A-2666-420D-2622C81D6323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5D655A6-2069-87D5-6FBD-24E7823C935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9121D66-44B9-4DB5-0A80-2870E1BDD3B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1D8AA05-7ACC-29C0-2558-576A1EBEFDF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E7CE7E-BE09-87C8-6C90-8D375EC2AFC0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82DDC45-ECD2-3BA7-BDB4-3F3B6AC43229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5E4F82F-A395-1E19-140A-FC5DE605AE4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AEB8D01F-58A4-982E-FAD0-E3DF430FD7B0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3D09C29-E839-39CC-5EA6-C57444B56ED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4BE299AA-7189-C489-1485-523FD4AD841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A2C33221-961D-3273-B2FC-90D36C8AC9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A2C2763-EF9C-1ACA-B339-EEB776473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49" y="3357334"/>
            <a:ext cx="15033575" cy="46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00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1BE66-C042-162E-E1EF-03922713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FB669A-915D-5261-9290-8596908CDE7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DC51D6D-6F58-E47B-5B1A-8DC18F5FFED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D05634-9C75-59AF-655A-4FD0CF9C59C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B0C3D6D-F497-9F35-D608-01CBE7866AB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DBB80A-B25D-69B4-9390-A4AB95890AC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C221CC-AB27-A156-631F-47B3F502C262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627E2F5-71AC-E99D-2DD1-323CBFE57B41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2A98BD24-F495-978B-2C3C-CE6DE39E3E64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ADC8AEF-C851-7F97-A170-54DD711DE52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9341067-CAF8-0513-E187-D4ED56425FCA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92405A5-F750-F41A-63AC-F6EB6E747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191" y="2377109"/>
            <a:ext cx="100584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551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B4448-1A24-A01D-3AFA-B521B9FFB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BB0B66-44B2-34CC-08BF-DF7B7262289D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0D90D2E-8AE6-CDE9-F8B1-62C305CB6D8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0E364B4-D1DA-854D-076C-F101A080C4D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436852B-2654-0244-C45E-A20907BE6BF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A1C55A5-5281-394B-F720-6504218EB15B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DAF515-8DD9-C960-98DC-9C95F38CD99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97B7CC6-EBDA-6A07-1AEB-FF5437F4E9DB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5A1410D1-9515-78E0-8C70-E486074316F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2EED79C-7F49-7888-D7CF-3F36A0FDCFE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6148050-8CD3-E215-0450-A3034DCAB9E9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DB184E8-24D6-B992-014F-8F799AB1C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191" y="2377109"/>
            <a:ext cx="10058400" cy="6858000"/>
          </a:xfrm>
          <a:prstGeom prst="rect">
            <a:avLst/>
          </a:prstGeom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29379F-79F7-BDA9-2CD3-2B7DDB43BC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9456"/>
          <a:stretch/>
        </p:blipFill>
        <p:spPr>
          <a:xfrm>
            <a:off x="11341508" y="2905434"/>
            <a:ext cx="5798931" cy="63296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A1C54D-37CA-A9DC-5F31-71B0DC53F305}"/>
              </a:ext>
            </a:extLst>
          </p:cNvPr>
          <p:cNvSpPr/>
          <p:nvPr/>
        </p:nvSpPr>
        <p:spPr>
          <a:xfrm>
            <a:off x="11407470" y="4129548"/>
            <a:ext cx="5597420" cy="3259394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34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F75B-022A-38A7-FAD1-C33D1D280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5D2B71-8DCE-E2C0-FE81-A6F6D4841A3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F57A30-1D5D-306C-E282-153EF087A82E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9E5BA0E-7752-206F-F3C9-9EA3682C54D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B503DC5-DA32-A3BE-E5D8-6A2DAC6F98E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5E94386-3304-BD5E-059F-18E754551E45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AA6660E-378B-9992-C0B3-76D1EFAEB1C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1366FFE5-7B6C-524A-9F12-3FEE6E510289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593567-CAE8-BC2C-52B0-AAD2A418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400" y="3056510"/>
            <a:ext cx="10058400" cy="6093962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AC91261A-92C9-AE29-B218-04D84021A8A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33BCC95-AE25-443C-23F3-CE2CF4B1E2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7E7F3CB-AE64-2E67-4C7A-BBE61CE9A19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F866844-A44D-0C8A-0D7A-BB64DF92C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1" y="2375961"/>
            <a:ext cx="10058400" cy="67745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467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D7C4F-14DA-1257-9D20-F250D2D83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9C033B-23C0-4B0A-1716-344843AAA6A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E4563AB-B0C9-227B-8C5B-2AAEE72870EF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DA9DC9-52B3-E886-B04B-A98A3D9E52E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91C2077-1A35-05DC-C710-A58B4AA34C7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8E607A9-CF98-D42E-8A71-F28FBC7A9F3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2718529-88E1-CF81-FCF2-5DFD6CAC0D95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26D1B057-1F23-0791-9211-F7242F3A88DC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53DB5FAE-BF15-D4C5-10B4-432C9648E24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159C99E-BA1E-A272-E1CA-746CC87BFB2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910BE789-1261-0C1C-9316-77F93C60BF52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B2369C5-1F50-5C28-98EE-97D017774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135" y="4472403"/>
            <a:ext cx="6496225" cy="5301289"/>
          </a:xfrm>
          <a:prstGeom prst="rect">
            <a:avLst/>
          </a:prstGeom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E0DF93-BD36-186A-4D1E-EEB39A15A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1013" y="4472403"/>
            <a:ext cx="5628982" cy="485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55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80757-B31D-2F12-7E83-A5FFC4577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3B0E58F-0DD7-D23F-1D17-7B94CF1FE3F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5ED051F-54E7-0134-F775-19886AAC676B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334B4D4-FA67-4DF8-EDE3-E4A071D60081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8251F8C-3A15-5A91-71AA-F1CDC38C3AA8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65552B0-949C-26C7-C590-9C7CB036906B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505F789-9554-8FCC-51B7-11D3694B5891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82408C47-6E56-E173-9749-6481DD708E1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6E04FC7D-3235-9A86-8BB8-1DA92A98F97F}"/>
              </a:ext>
            </a:extLst>
          </p:cNvPr>
          <p:cNvGrpSpPr/>
          <p:nvPr/>
        </p:nvGrpSpPr>
        <p:grpSpPr>
          <a:xfrm>
            <a:off x="2682174" y="1024197"/>
            <a:ext cx="7538566" cy="552820"/>
            <a:chOff x="0" y="-6004"/>
            <a:chExt cx="6878088" cy="737093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0D9D82E-4A8C-1DDF-B33D-B4D5F7C3EFDC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678A0C45-C4B8-A1A0-A30F-C048C8909AFF}"/>
                </a:ext>
              </a:extLst>
            </p:cNvPr>
            <p:cNvSpPr txBox="1"/>
            <p:nvPr/>
          </p:nvSpPr>
          <p:spPr>
            <a:xfrm>
              <a:off x="850163" y="-6004"/>
              <a:ext cx="602792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Vector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Store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01297B18-009C-E974-E86E-3CA40AF6C0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307909"/>
              </p:ext>
            </p:extLst>
          </p:nvPr>
        </p:nvGraphicFramePr>
        <p:xfrm>
          <a:off x="2682174" y="2373091"/>
          <a:ext cx="8305616" cy="6749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855D7EEA-F33E-9C3B-AF1E-C042D6750F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3" t="-3048" r="-1"/>
          <a:stretch/>
        </p:blipFill>
        <p:spPr>
          <a:xfrm>
            <a:off x="10987790" y="3027591"/>
            <a:ext cx="7013638" cy="1422210"/>
          </a:xfrm>
          <a:prstGeom prst="rect">
            <a:avLst/>
          </a:prstGeom>
        </p:spPr>
      </p:pic>
      <p:pic>
        <p:nvPicPr>
          <p:cNvPr id="20" name="그림 19" descr="폰트, 스크린샷, 텍스트, 타이포그래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FA643BB-39E8-DBE9-2D15-2DC9691B9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/>
          <a:stretch/>
        </p:blipFill>
        <p:spPr>
          <a:xfrm>
            <a:off x="10987790" y="6959990"/>
            <a:ext cx="7013638" cy="1422210"/>
          </a:xfrm>
          <a:prstGeom prst="rect">
            <a:avLst/>
          </a:prstGeom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919CC136-1674-F218-9F1B-02E0D5044416}"/>
              </a:ext>
            </a:extLst>
          </p:cNvPr>
          <p:cNvSpPr/>
          <p:nvPr/>
        </p:nvSpPr>
        <p:spPr>
          <a:xfrm>
            <a:off x="13677645" y="4835466"/>
            <a:ext cx="1633928" cy="17388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13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6F974-414C-80B7-A15E-B636B9CC8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E443CF-078F-8B87-5ED5-7D9B33BF6EA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967019-FBBE-434B-0D57-6E2F83A7549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517437-F21A-CB16-7707-9F01C9506B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3E371B7-557A-CBAD-3C50-3C2D6A12226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91DDBB-3C38-11E1-7EA1-2EAF1D28200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5A811AA-36D3-380F-F958-15AE830D5C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6154809F-FF71-CAFE-F445-ECF8222B083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A4CA8BB9-5E03-92DB-190C-C787300931CB}"/>
              </a:ext>
            </a:extLst>
          </p:cNvPr>
          <p:cNvGrpSpPr/>
          <p:nvPr/>
        </p:nvGrpSpPr>
        <p:grpSpPr>
          <a:xfrm>
            <a:off x="2682174" y="1024197"/>
            <a:ext cx="7538566" cy="552820"/>
            <a:chOff x="0" y="-6004"/>
            <a:chExt cx="6878088" cy="737093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9463710-AC5D-680E-2386-9287D4D9C04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B029FB6B-2D32-A4B9-15A4-2BD4614C6D94}"/>
                </a:ext>
              </a:extLst>
            </p:cNvPr>
            <p:cNvSpPr txBox="1"/>
            <p:nvPr/>
          </p:nvSpPr>
          <p:spPr>
            <a:xfrm>
              <a:off x="850163" y="-6004"/>
              <a:ext cx="602792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Vector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Store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530EE52-1FB6-BC2E-E70D-91AC06481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228" y="2310538"/>
            <a:ext cx="5400675" cy="6619875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B4D5C5-7D70-ADE1-D0ED-0AF9BF430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683" y="2509320"/>
            <a:ext cx="6578449" cy="62028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901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682174" y="5169879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82174" y="7108164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예상 결과 목표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82174" y="6139021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 현황</a:t>
            </a:r>
            <a:endParaRPr lang="en-US" sz="3600" u="none" strike="noStrike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578295" y="5169879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04.   Q&amp;A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목차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B77B6763-0F84-92B8-60ED-EA86C2B2D303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6AFC0451-F72F-AB7E-34C7-2982B04CA3A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5891FFD2-D91F-54E6-CC56-B208A5BC2DAF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9B859-2CCB-27AD-1F68-79A791A3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6D241D4-9874-2612-76F6-CFF069C1309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0BC1AC1-6B7D-8351-6352-D02F69AEAA5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C9AE678-AD49-2CF5-85E2-087CA5B25532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65F0BD9-A635-5F55-255A-17253149A5CD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DFE7AB6-63AF-2069-86E9-DBD7204B97B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CE2C441-755D-506B-15A8-9F635D0C140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1D3894C7-8E93-5B27-4C86-B47F45624F1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6F444308-4546-DC30-D5DE-A06E1A0EDD63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EC4D5E-2E42-C5AF-6EA2-75D05CFDA8C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954CAC39-9EF9-17D1-52F1-1480E53041D5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성과(ERD)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1" name="그림 10" descr="텍스트, 스크린샷, 소프트웨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D8E7AA-FB1F-215E-AAB0-9C051C146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"/>
          <a:stretch/>
        </p:blipFill>
        <p:spPr>
          <a:xfrm>
            <a:off x="3389709" y="2171700"/>
            <a:ext cx="11508582" cy="73199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354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5C8E9-37D7-4EB5-8412-B2CE81EE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7606FA-4E26-D011-94BE-6AD1163AD15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503066-02EF-1CA3-600B-D8A8FCC7176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22874C-7D7F-FCA6-24B1-9AB0014BF6F9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CC040ED-09EC-4831-F93C-F6D5F152430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697F38-A7C9-1454-3E53-BD4AE38ED01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3F1214-B36A-C115-8664-CB5555DD899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52EC4F6-9662-76FB-2F8D-9098B7EDBD35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C2D958E-746B-1B8A-8FC0-D71850B1F14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5E82FB-D35F-A82C-0F2E-F5D830854D53}"/>
              </a:ext>
            </a:extLst>
          </p:cNvPr>
          <p:cNvSpPr txBox="1"/>
          <p:nvPr/>
        </p:nvSpPr>
        <p:spPr>
          <a:xfrm>
            <a:off x="2682174" y="5413426"/>
            <a:ext cx="6957372" cy="1030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System 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message 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/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ai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message</a:t>
            </a:r>
            <a:endParaRPr lang="ko-KR" altLang="en-US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470C235F-3986-F944-3FBB-F6BE914C5AC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96E736F-4ED6-85FC-4A0B-F75AD1A2311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79790CD-9C94-EFA1-C2CF-D9985A9A989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47200372-1D1C-163D-028D-494F2F3B8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3255" y="2565641"/>
            <a:ext cx="7862453" cy="37637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FD4739-9962-B524-A820-810449B592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072"/>
          <a:stretch/>
        </p:blipFill>
        <p:spPr>
          <a:xfrm>
            <a:off x="7609468" y="6551219"/>
            <a:ext cx="9236240" cy="287316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2839F6-0036-1F57-DD04-00D602C6566B}"/>
              </a:ext>
            </a:extLst>
          </p:cNvPr>
          <p:cNvSpPr/>
          <p:nvPr/>
        </p:nvSpPr>
        <p:spPr>
          <a:xfrm>
            <a:off x="9284030" y="3001789"/>
            <a:ext cx="469570" cy="229092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67D500-FAD0-A45D-B81F-19C4A9165D6E}"/>
              </a:ext>
            </a:extLst>
          </p:cNvPr>
          <p:cNvSpPr/>
          <p:nvPr/>
        </p:nvSpPr>
        <p:spPr>
          <a:xfrm>
            <a:off x="8748470" y="7606812"/>
            <a:ext cx="812090" cy="257027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597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1BE89-E7E9-85B6-B389-68166BDFF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52C92E-FA76-2D1A-1E1E-2468126DA41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0D14A4B-D65B-C2FE-2661-D527BF0341EA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8592444-66E4-F08E-96AE-D9075A7165FC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8AF0925-043E-FB20-D59C-3D9756B1393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7FAA715-AC53-6902-8750-D8E77BA24FB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847DD5F-3089-5BD5-436F-16AF8B987140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558991AD-56F4-4C5F-CD94-5F6E4894E9A2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E3CA465-42D8-9F45-60EC-BFF0DA6AB6B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155CA62-47BF-F082-546F-CC417DE0E45E}"/>
              </a:ext>
            </a:extLst>
          </p:cNvPr>
          <p:cNvSpPr txBox="1"/>
          <p:nvPr/>
        </p:nvSpPr>
        <p:spPr>
          <a:xfrm>
            <a:off x="2682174" y="5425600"/>
            <a:ext cx="6315688" cy="318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ko-KR" altLang="en-US" sz="2400" u="none" strike="noStrike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text-embedding-ada-002</a:t>
            </a: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huggingface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bespin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-global/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klue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sroberta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-base-continue-learning-by-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mnr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text-embedding-3-small</a:t>
            </a:r>
          </a:p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49150F-2130-E1EE-807B-ED9452AF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00F84DC-A399-A383-4E15-AE92001D5C36}"/>
              </a:ext>
            </a:extLst>
          </p:cNvPr>
          <p:cNvGrpSpPr/>
          <p:nvPr/>
        </p:nvGrpSpPr>
        <p:grpSpPr>
          <a:xfrm>
            <a:off x="2682174" y="1028700"/>
            <a:ext cx="8114779" cy="548317"/>
            <a:chOff x="0" y="0"/>
            <a:chExt cx="7403818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C3D5FBD-E8C5-CAAE-E4B8-8A7BA23FB6A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1C0B4BF9-E566-CBCC-CAED-EAA91A1A5F5B}"/>
                </a:ext>
              </a:extLst>
            </p:cNvPr>
            <p:cNvSpPr txBox="1"/>
            <p:nvPr/>
          </p:nvSpPr>
          <p:spPr>
            <a:xfrm>
              <a:off x="850163" y="16083"/>
              <a:ext cx="655365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embedding_model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36DF729-2B4C-C808-2C53-1C50E0712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1794" y="2198810"/>
            <a:ext cx="14679491" cy="70323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752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1BF7-82BB-C4F6-94E4-2E56284A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0E38B35-2616-0F6D-3F6A-7C43721D4B2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316E6A2-B06F-7AEE-1B80-F17D919F00C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3A21B4E-793B-A456-2FF4-4F76CE6F5356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FAD200F-50CF-B21B-7CB1-C55E8562EC5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115215-3EF4-D4CC-B662-9B7E30FDF8F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B3CE0A7-396F-EE58-B24B-9991579ECD35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6C173052-D10B-684D-334A-ED618ABB6957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5745622-165C-308A-EEE9-DD42C0AA3150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F648BFA-0027-C24A-8ECA-B41EA5B5D5E4}"/>
              </a:ext>
            </a:extLst>
          </p:cNvPr>
          <p:cNvSpPr txBox="1"/>
          <p:nvPr/>
        </p:nvSpPr>
        <p:spPr>
          <a:xfrm>
            <a:off x="2682174" y="5425600"/>
            <a:ext cx="6315688" cy="318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ko-KR" altLang="en-US" sz="2400" u="none" strike="noStrike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text-embedding-ada-002</a:t>
            </a: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huggingface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bespin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-global/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klue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sroberta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-base-continue-learning-by-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mnr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text-embedding-3-small</a:t>
            </a:r>
          </a:p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98B135-15BC-9B34-78AC-5F4C225F2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904AB5C-5FC2-C849-5911-3812F7ADB838}"/>
              </a:ext>
            </a:extLst>
          </p:cNvPr>
          <p:cNvGrpSpPr/>
          <p:nvPr/>
        </p:nvGrpSpPr>
        <p:grpSpPr>
          <a:xfrm>
            <a:off x="2682174" y="1028700"/>
            <a:ext cx="8554395" cy="548317"/>
            <a:chOff x="0" y="0"/>
            <a:chExt cx="7804918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A9EB0ED-61DE-F962-D609-8ABE24ED6B1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F489B24-5B6C-9267-7F48-9E580D6A9961}"/>
                </a:ext>
              </a:extLst>
            </p:cNvPr>
            <p:cNvSpPr txBox="1"/>
            <p:nvPr/>
          </p:nvSpPr>
          <p:spPr>
            <a:xfrm>
              <a:off x="850163" y="16083"/>
              <a:ext cx="695475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embedding_model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13D3C8A-7807-903D-E560-312571647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7208" y="2628167"/>
            <a:ext cx="14108723" cy="64022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716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1453B-83E6-09AB-946A-8B8E72B7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4F9F660-55EF-C189-576C-FC8BFD9A0C6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7119009-BC93-483B-484E-55BB2861DC3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36C9B62-8BFE-8FD5-9FC8-1F65C3E3369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A1CF21E-3B0A-3F6B-7F9B-2CBFFA70CF2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D3CAED0-4CA3-AFBE-D1A8-6FBA0325985E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90BB82F-1B03-ED28-382D-CE046000EC9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4E2A805-2656-EF5C-8137-89E2205A65CC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EF154E3-580A-D557-AD40-D88D8C89052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6E85D8C-6153-495D-F4B8-9BC686A124E3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Basic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사용자 의도 분석</a:t>
            </a: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C6C9F5A1-59C5-5CC5-F502-99C3BFCF217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A825C6D-F174-FB38-C4BF-76BF017C1A74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FAE74845-4BF7-A6D9-7D69-EEF87C9086C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그림 8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F4D6B80-09B6-7351-E1FF-16A0888842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3880"/>
          <a:stretch/>
        </p:blipFill>
        <p:spPr>
          <a:xfrm>
            <a:off x="8756542" y="2397627"/>
            <a:ext cx="9144000" cy="53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7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CDE7E-F88A-C633-CD12-D4590011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510D68-55B3-763B-B5E8-DA8A6E820AB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2C7EA08-F091-EE30-4934-49239E54C9F6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1D25637-8498-6D97-76BC-E316CCB16ECC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C9D9CEC-49DF-59A8-5830-1A741F22748D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8B1AA2C-91C7-B130-DC6E-3FBE10BB299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9E4CC98-0455-EE8D-C93E-0387B74DE2B9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AC8C089-60F2-8DBB-B1E2-39A991203A34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A77E22C-3597-917F-9068-A78C3B27978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5E9C4B9-68DC-802B-2528-F7C8E7C3940F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Basic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사용자 의도 분석</a:t>
            </a: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72EB8E57-DC17-4D31-C38D-3C88736D8CFA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09B1158-ED37-BB19-A452-EEAFFD7D08BF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4A1113F7-1A9A-52E7-62FC-5AC667D1601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05D9BD-283C-9949-26AF-BB80000E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840" y="3901115"/>
            <a:ext cx="12837330" cy="522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62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87B4-C7D7-49AC-CD23-5A096DF23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32A77B-58D6-D767-F63F-28FE6EA961A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168F91-99C9-1C1D-BA9B-10430A266B6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9EC869-CE56-EFAB-2B98-F883B319D22A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F7A674B-0327-8944-9A53-52B8815C5616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0D80FFF-CD2C-B84B-7508-6E5754F5745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BE1F91F-0132-7C00-AF23-5D5270F6FBFB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7A04CC0B-2524-A347-09AF-C961176C694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ECF27E5-4668-DEA7-408D-0156D0F4452A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4C8372D8-82CF-5167-4463-07714337799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1649CF8-A95A-7A35-EF46-44363B3654E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4772EF16-AFED-4867-A30E-2A5E3A0AE50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06AE569-AF3C-9D77-F127-97EBB0ED433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4170"/>
          <a:stretch/>
        </p:blipFill>
        <p:spPr>
          <a:xfrm>
            <a:off x="8830891" y="3166217"/>
            <a:ext cx="9005076" cy="5549240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A66BF5-86A5-B0AE-A5DB-5E7D8496A587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romance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모델 페르소나 정의</a:t>
            </a:r>
          </a:p>
        </p:txBody>
      </p:sp>
    </p:spTree>
    <p:extLst>
      <p:ext uri="{BB962C8B-B14F-4D97-AF65-F5344CB8AC3E}">
        <p14:creationId xmlns:p14="http://schemas.microsoft.com/office/powerpoint/2010/main" val="20113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B923-B7C4-45D6-4A0D-296AA670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EC4C62-963B-CF67-B635-65C85CE531D5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2A6215-3C6D-F442-A74F-EDFC2B44144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1C8A0F7-0EE4-8501-0556-E8E9FF33D201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8AB6C6F-82FA-6F3E-A443-6C2CEB9DA928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0FA9285-E032-10C8-A5D7-1DEE1656FE7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44CAE8-DE5D-57D8-FBB5-1190BCBD91EE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B702040-15B0-BF9B-717C-90F721BAB8F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F41B0C5-B6D3-1F9C-E9A8-C3F4372FEF6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C367BA56-EC50-1D2D-CE12-B8EBFF093411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3E898B3-CB36-32C7-7E8C-437464F55CCC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8BFF499-1D0C-6B3F-4C0F-8B61E44B02F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그림 7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6C30BEB8-C194-27CF-A98F-6150CCA445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92"/>
          <a:stretch/>
        </p:blipFill>
        <p:spPr>
          <a:xfrm>
            <a:off x="8721247" y="1312606"/>
            <a:ext cx="9144000" cy="68345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34DFFD-76CE-736C-E0E6-C46CED7F812D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Historical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Output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 형식 정의</a:t>
            </a:r>
          </a:p>
        </p:txBody>
      </p:sp>
    </p:spTree>
    <p:extLst>
      <p:ext uri="{BB962C8B-B14F-4D97-AF65-F5344CB8AC3E}">
        <p14:creationId xmlns:p14="http://schemas.microsoft.com/office/powerpoint/2010/main" val="2851865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8B3E2-E8BA-55C3-ABCC-D780FC326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FD5FFE1-1BEB-3418-23DD-514A906E1BD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3A4676-F2C5-6A50-912B-F654393D1AE5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F49B4E1-7FBE-64C5-4632-D8BB62E8378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FAE867E-131D-61E0-78C1-8E64E2CB8E4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E14D65A-0F25-7283-E069-134BA65575B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0784DAB-F06E-5D2B-4B82-60FD8234928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B10AB12-52FF-393A-FC65-B9CEE7988F2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C154B94-8E25-AD8A-8462-795BCD41E86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92175EF1-97E5-14AF-D4CB-594A536279E3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D6EEA29-A215-74AF-2FFE-325720D60DB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551433A-04E6-A2EA-BFF9-9DF3AAC287A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그림 7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E98A21B-6D78-DD96-EBC4-B86F51B876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817" t="72454" b="4412"/>
          <a:stretch/>
        </p:blipFill>
        <p:spPr>
          <a:xfrm>
            <a:off x="5276393" y="6638950"/>
            <a:ext cx="11894431" cy="2251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C5F7C3-36E3-8A1A-03DD-5948192D9E21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Historical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Output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 형식 정의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E4C8AC-6273-CA0A-0536-09219E33DE2B}"/>
              </a:ext>
            </a:extLst>
          </p:cNvPr>
          <p:cNvSpPr/>
          <p:nvPr/>
        </p:nvSpPr>
        <p:spPr>
          <a:xfrm>
            <a:off x="15249832" y="6902244"/>
            <a:ext cx="796413" cy="368711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15BA1D-5A95-A433-8F29-5DEE32052007}"/>
              </a:ext>
            </a:extLst>
          </p:cNvPr>
          <p:cNvSpPr/>
          <p:nvPr/>
        </p:nvSpPr>
        <p:spPr>
          <a:xfrm>
            <a:off x="12895006" y="6902244"/>
            <a:ext cx="796413" cy="368711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F66B39-9C31-FEC3-50CA-3CEB3C11391B}"/>
              </a:ext>
            </a:extLst>
          </p:cNvPr>
          <p:cNvSpPr/>
          <p:nvPr/>
        </p:nvSpPr>
        <p:spPr>
          <a:xfrm>
            <a:off x="5645760" y="7166234"/>
            <a:ext cx="3026295" cy="1476321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821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E9454-6072-1AA0-4E9C-51EE3D69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799D4B5-BE22-E6D9-5E43-613522C4EA62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BC8B41-B5B3-E76E-7644-626BA5F030A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CF95D73-34B8-F34F-FF15-EE194BAA0627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3367182-A8A1-ACA5-97A4-C82BD5402393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8BC6E03-5BEC-C17E-64AD-97483A859D9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2018159-DD99-1478-607C-CDD34020EB6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10B26D82-7F96-B565-0260-CE210A38187A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379A13E-C480-A61E-6508-CB45F154F870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F0DB2FE1-22A3-8B39-4037-2810C567428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109C447-0204-3942-B50C-DF19553D23C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646EF571-859E-0B64-8032-4AE3F71FB5AC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4" name="그림 13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B0C7F90-AC4F-2C69-F80C-9A4B6F2EF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891" y="1200807"/>
            <a:ext cx="9132644" cy="78853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DE729A-10F3-0B8E-D85A-4E9277DCA2B1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hero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다양한 </a:t>
            </a:r>
            <a:r>
              <a:rPr lang="en-US" altLang="ko-KR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tool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81465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2307-0D6F-DA4E-AEE1-40F0EFD5F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719F5D-1E60-3803-0EB8-C73F50354E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9DB27C-83A2-C427-F6A8-19EE47B6D5A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E632E1-1983-EE84-3F88-359CDB244F1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1095DB-B34E-9CB0-1616-9C045BC747F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BBA78C7-4CDC-F2ED-E1CA-E383EDDBBF2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17A6D2-15AD-2FD2-94A2-A3E09FE5AE6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EF97695-6A28-B6DB-D981-E3D6664685F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01.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프로젝트 개요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2B4031D-2BA9-F31A-D400-5709013D149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725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A35ED-CE05-5844-A0C9-7C7E5BB2A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5BCBB56-C5D4-9892-FF40-CBDCE3EE948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B7C02B6-4242-77B5-A6B9-0855049E7699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1378994-4AF1-6542-A98A-640BBBEE1C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D7574E-CF8B-129F-04F6-A83DBD9AE39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0DF19F-5430-AE20-5CD0-95AE509E0CD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EDBF3F6-DF3C-AF21-39D2-8C11FFA41A8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F22F03BA-23CD-FA8F-2854-9C808B26C292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73B086F-80F8-CDA0-7F5A-B47DBF95BC3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33972CD7-A6BD-38B4-26DE-8A5C74695D4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04382B5-DE3A-D046-221E-52C88ACCD28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D82CA94D-E15B-7A7E-51F5-EB96CF380AD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58E8704-0180-2CF5-67D9-F5A7B922185B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hero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다양한 </a:t>
            </a:r>
            <a:r>
              <a:rPr lang="en-US" altLang="ko-KR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tool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</a:t>
            </a:r>
          </a:p>
        </p:txBody>
      </p:sp>
      <p:pic>
        <p:nvPicPr>
          <p:cNvPr id="9" name="그림 8" descr="텍스트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7BDB405-7622-CD90-CD24-75F04CFE8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9663" y="800624"/>
            <a:ext cx="6889704" cy="86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3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0A0A3-3D92-9D4D-32BF-05B07775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731092-E29F-1163-2627-894245A4972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67DA90-79A6-A188-5D3E-C0ACA382E65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9C61C97-0462-B2D6-B5C6-70F18A2F046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B8BC8DE-DF53-F3FB-A451-B7897518785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BF4419-FDEA-9809-AF81-38D1BCAA9207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14BC583-6C0D-7D3D-077C-654755C44E2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B5E32AC-32C0-FA55-8DDF-7C0F099F6ADF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03.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예상 결과 목표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8CF34C3-4D8D-3054-74F0-39963924939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32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E608-2223-3ED8-368E-269FAC3A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30AE68-B067-363B-F251-584CFAF95D4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88BF3A-0AC2-18D3-4D38-1EAB6B93317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00A45E-568F-2D8B-F770-00C06EFC354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834C44D-168D-F379-FFEE-DFBA13F1C50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1FF0415-D1F7-7192-C9DD-58FC94D5234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12958C5-BCF9-178E-1ED5-F6FFB887244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54CF3F1-97B8-779A-C4F2-523845676AC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FAA7816-AE6C-B57B-493C-5E345CEB2318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5F5B17A-608E-CC5E-8FA2-A3C49FE1ECF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BAE7CAA0-5EF4-7BA3-9F50-9582707C000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A0C1AF3-8A3D-5DF7-EB59-67CE129D9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60" y="1866900"/>
            <a:ext cx="12080452" cy="7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48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3E8D5-E16A-2B67-906F-A297D5F43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90E3097-ADB8-38FA-B741-B247F9A1ADD2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8A8C12F-2B64-46D5-9A5A-4F5BA87694DF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37C03F2-CFDA-4E0F-8367-CCD2A220A55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B559F98-1AB7-76F1-C21F-667E59D0B91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38A31C-C0E8-D751-6DEB-C1C7AE042DDD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B785133-D073-7AE2-D08E-18894CD3497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4B5A4E92-CB8A-C456-9B11-BCF0ED3AA54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4467D90-1A4B-9D6D-8854-595FD923E24C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B034994-97C3-D5C0-5DAD-D3A0D29DEDD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1486C38F-8049-23E4-FA19-86484FBCD4A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5" name="그림 14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E1A5D7-8339-1C06-1FAB-8E791E167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66900"/>
            <a:ext cx="10708540" cy="76217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247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A1B76-9BEC-CC76-A95B-0BE6EC69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825F3D2-E051-E04C-6A51-A962D57F73F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0CEF78-914B-CE23-E0F5-5C231FFBA4A6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8244B67-FDD0-5906-908A-14C9E5C08D3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97EF1AC-FAA6-ABB2-BFBF-0E7FB82400A9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1E7F379-7842-B43C-98B0-D4704C0D0C0B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E16375-D9F1-9241-F3DB-76110AB69CA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23CA5232-AEA0-349D-44CD-6C172B4663D4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F64FD0B1-EEFE-FFBD-C082-3B8CB0F06A4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8371F2E-5FC0-3F4D-6737-B3B46DD0CAE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E36D4AC3-4837-46BE-D73A-9B535F589B7B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그림 8" descr="텍스트, 스크린샷, 멀티미디어 소프트웨어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891BE22-E2B4-4C2B-53D6-2AAA16DCD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66900"/>
            <a:ext cx="10708540" cy="76217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606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A8783-6941-E18E-4E72-0E22A4EB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9C3EF6-84E0-4CE8-B8DD-E8D9325CB91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59A79E-FB3F-2806-8921-9796EF054CE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81916A-FA4F-7653-5128-58F1ED52192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313ED0D-EBF5-2B86-2B08-71A67329F924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272A698-4871-213D-BCE7-FF002A3A76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3BFAC99-8B87-CAC7-D398-C95C7C6ED3F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7723CB5-8598-8A21-74E6-F9AA5CD3A55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04. Q&amp;A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0DF1AD0-A668-CF3E-66A5-4981ECB68017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25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2174" y="4457226"/>
            <a:ext cx="646182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2174" y="3721324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8" name="Freeform 1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881207E6-DB77-D702-9F08-CA1967CE8DBF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8CBB6B9-B462-6A11-A695-1DB1282E23E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01F50E9A-D91F-7AEA-3DE6-11820B339998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66F32-D241-CD30-3FAD-054EFBC46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084F774-DBF5-9967-2818-DC2B2196B3B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A0928E4-893C-1BA6-3A42-97C68E2AE419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D3762BC-32CE-F056-D75E-2139E2E4D73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460FA42-D03D-4846-04E7-E3457F028F16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E80EA2B-89DE-39DC-7620-E8FBFEBC7F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E54128D-AD7C-F507-F643-F08BAA442B2E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90CD79C7-1F94-5A3F-C7CE-9ED74395604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6F07A7A-A666-9383-4811-3C4BD97CAFC5}"/>
              </a:ext>
            </a:extLst>
          </p:cNvPr>
          <p:cNvSpPr txBox="1"/>
          <p:nvPr/>
        </p:nvSpPr>
        <p:spPr>
          <a:xfrm>
            <a:off x="2682174" y="5169879"/>
            <a:ext cx="9190278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팀원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이세화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안형진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정유진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전하연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박미현 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915255E-5365-118A-8DF5-CCC4189C0209}"/>
              </a:ext>
            </a:extLst>
          </p:cNvPr>
          <p:cNvSpPr txBox="1"/>
          <p:nvPr/>
        </p:nvSpPr>
        <p:spPr>
          <a:xfrm>
            <a:off x="2682174" y="7108164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멘토님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이동준 멘토님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1D6980D-CA32-E7AB-8178-EE9DB588B6D9}"/>
              </a:ext>
            </a:extLst>
          </p:cNvPr>
          <p:cNvSpPr txBox="1"/>
          <p:nvPr/>
        </p:nvSpPr>
        <p:spPr>
          <a:xfrm>
            <a:off x="2682174" y="6139021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강사</a:t>
            </a:r>
            <a:r>
              <a:rPr lang="ko-KR" altLang="en-US" sz="3600" u="none" strike="noStrike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님</a:t>
            </a:r>
            <a:r>
              <a:rPr lang="en-US" altLang="ko-KR" sz="3600" u="none" strike="noStrike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</a:t>
            </a:r>
            <a:r>
              <a:rPr lang="ko-KR" altLang="en-US" sz="3600" u="none" strike="noStrike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김성환 강사님</a:t>
            </a:r>
            <a:endParaRPr lang="en-US" sz="3600" u="none" strike="noStrike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25BBCA9-D546-59B7-8A59-DE9A15A9A4B1}"/>
              </a:ext>
            </a:extLst>
          </p:cNvPr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Team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소개 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3847F35B-D865-8ED8-75E6-F19CB716A52E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53D48B0-3D6A-A61B-FA6F-06747C9C0094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C1128A12-5EAD-D031-D5AB-9875947FD50C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99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F0B0-A944-0F9D-806F-1A8A1BB6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AFA333-B0E2-08F3-CBF5-16D55F594A9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BAF884-2D12-A5D4-7F55-7D85E2B2D5E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57DECC-F7CC-7820-B6C9-C9BA7371553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B8BF477-9A01-4F19-B51C-41C8762A1B7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3C47C55-F3A7-DD9A-F1AD-C63E19C8B53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66C68CC-668F-4C9C-3035-A6640F729274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D246E80-112B-EC5D-92BB-BC765F84EFC7}"/>
              </a:ext>
            </a:extLst>
          </p:cNvPr>
          <p:cNvGrpSpPr/>
          <p:nvPr/>
        </p:nvGrpSpPr>
        <p:grpSpPr>
          <a:xfrm>
            <a:off x="2682174" y="1028700"/>
            <a:ext cx="3794826" cy="915258"/>
            <a:chOff x="0" y="0"/>
            <a:chExt cx="3462350" cy="12203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3FFAE6-8E05-521D-46DF-225873EA9C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E69D40C-9B09-BDCD-D196-B0BA1C9DDF63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01.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62990-7B7C-0678-8EB4-FDA7549F9C5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05A5547-CCB3-5EDF-0D5C-F5FB5603B496}"/>
              </a:ext>
            </a:extLst>
          </p:cNvPr>
          <p:cNvGrpSpPr/>
          <p:nvPr/>
        </p:nvGrpSpPr>
        <p:grpSpPr>
          <a:xfrm>
            <a:off x="3773529" y="4927822"/>
            <a:ext cx="4856604" cy="4318416"/>
            <a:chOff x="0" y="0"/>
            <a:chExt cx="1279106" cy="113736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B37005E-9EC0-5242-571D-A9FD9EFCACA6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DC1F960-4F60-717F-1B82-A231F50C7B81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2005E47-B31D-4DE7-159B-8EF676EDE323}"/>
              </a:ext>
            </a:extLst>
          </p:cNvPr>
          <p:cNvGrpSpPr/>
          <p:nvPr/>
        </p:nvGrpSpPr>
        <p:grpSpPr>
          <a:xfrm>
            <a:off x="10712316" y="4939884"/>
            <a:ext cx="4856604" cy="4318416"/>
            <a:chOff x="0" y="0"/>
            <a:chExt cx="1279106" cy="1137361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1D14A83-C0DC-E3A7-ABB1-328BA2CA018E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55935A1-B708-3F66-5128-55B44A334996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070AFA2-0FFA-63CB-55EC-9F9CA24F31EC}"/>
              </a:ext>
            </a:extLst>
          </p:cNvPr>
          <p:cNvGrpSpPr/>
          <p:nvPr/>
        </p:nvGrpSpPr>
        <p:grpSpPr>
          <a:xfrm>
            <a:off x="3773529" y="4559091"/>
            <a:ext cx="4856604" cy="619369"/>
            <a:chOff x="0" y="0"/>
            <a:chExt cx="1279106" cy="16312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C40B407-8FE1-EC77-C234-A84A951C0DBE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5191134-D974-64A4-2CDE-518DF8DF0ECE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A9A7435-9B3C-C3F4-1D51-F8E8EACE6E88}"/>
              </a:ext>
            </a:extLst>
          </p:cNvPr>
          <p:cNvGrpSpPr/>
          <p:nvPr/>
        </p:nvGrpSpPr>
        <p:grpSpPr>
          <a:xfrm>
            <a:off x="10712316" y="4559091"/>
            <a:ext cx="4856604" cy="619369"/>
            <a:chOff x="0" y="0"/>
            <a:chExt cx="1279106" cy="163126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1C2AA55-E6B2-F2BD-D517-06ABAF27031B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1F29C17-1B4B-A65F-D6B7-070EBD9CD0D6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905D142-C2DA-DD00-203C-FF6329F2859C}"/>
              </a:ext>
            </a:extLst>
          </p:cNvPr>
          <p:cNvGrpSpPr/>
          <p:nvPr/>
        </p:nvGrpSpPr>
        <p:grpSpPr>
          <a:xfrm>
            <a:off x="9279048" y="6706308"/>
            <a:ext cx="785568" cy="785568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93292CA6-0026-7EFA-2CA9-4F23553B25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B331A9C-C9CA-3049-0A2C-DFAAACCDADD1}"/>
                </a:ext>
              </a:extLst>
            </p:cNvPr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1B003B16-303E-549E-87E6-D069A7517A4C}"/>
              </a:ext>
            </a:extLst>
          </p:cNvPr>
          <p:cNvSpPr txBox="1"/>
          <p:nvPr/>
        </p:nvSpPr>
        <p:spPr>
          <a:xfrm>
            <a:off x="2682174" y="2733384"/>
            <a:ext cx="6989050" cy="130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9600" err="1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Pixary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01944B6-F75F-9E70-E8E6-B4F647977906}"/>
              </a:ext>
            </a:extLst>
          </p:cNvPr>
          <p:cNvSpPr txBox="1"/>
          <p:nvPr/>
        </p:nvSpPr>
        <p:spPr>
          <a:xfrm>
            <a:off x="4401339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LLM</a:t>
            </a:r>
            <a:r>
              <a:rPr lang="ko-KR" alt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을 활용한 </a:t>
            </a:r>
            <a:r>
              <a:rPr lang="ko-KR" altLang="en-US" sz="2400" err="1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챗봇으로</a:t>
            </a:r>
            <a:r>
              <a:rPr lang="ko-KR" alt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사용자와의 대화를 통해 취향에 딱 맞는 것만 </a:t>
            </a:r>
            <a:r>
              <a:rPr lang="en-US" altLang="ko-KR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Pick!</a:t>
            </a:r>
            <a:endParaRPr lang="en-US" sz="2400">
              <a:solidFill>
                <a:srgbClr val="F6FBFE"/>
              </a:solidFill>
              <a:latin typeface="+mj-ea"/>
              <a:ea typeface="+mj-ea"/>
              <a:cs typeface="210 디딤고딕 Light"/>
              <a:sym typeface="210 디딤고딕 Light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D4600DB-CF08-2B4E-6700-7F5C259BB6D0}"/>
              </a:ext>
            </a:extLst>
          </p:cNvPr>
          <p:cNvSpPr txBox="1"/>
          <p:nvPr/>
        </p:nvSpPr>
        <p:spPr>
          <a:xfrm>
            <a:off x="11340126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Contents</a:t>
            </a:r>
            <a:r>
              <a:rPr lang="ko-KR" alt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다 담아 놓았다는 뜻에서 </a:t>
            </a:r>
            <a:r>
              <a:rPr lang="en-US" altLang="ko-KR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Library </a:t>
            </a:r>
            <a:r>
              <a:rPr lang="ko-KR" alt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</a:t>
            </a:r>
            <a:r>
              <a:rPr lang="en-US" altLang="ko-KR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 </a:t>
            </a:r>
            <a:endParaRPr lang="en-US" sz="2400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E4D7D3AB-E0E6-3836-0967-FBBED06F272B}"/>
              </a:ext>
            </a:extLst>
          </p:cNvPr>
          <p:cNvSpPr txBox="1"/>
          <p:nvPr/>
        </p:nvSpPr>
        <p:spPr>
          <a:xfrm>
            <a:off x="3775602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PICK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77387CB-D15D-2318-542B-30233DFDC0C4}"/>
              </a:ext>
            </a:extLst>
          </p:cNvPr>
          <p:cNvSpPr txBox="1"/>
          <p:nvPr/>
        </p:nvSpPr>
        <p:spPr>
          <a:xfrm>
            <a:off x="10714389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913503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27478-B4AF-D65E-D93C-B44BBDF4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2D0F7106-1399-6B4D-A41F-A8FC75932A48}"/>
              </a:ext>
            </a:extLst>
          </p:cNvPr>
          <p:cNvGrpSpPr/>
          <p:nvPr/>
        </p:nvGrpSpPr>
        <p:grpSpPr>
          <a:xfrm>
            <a:off x="2354868" y="6283180"/>
            <a:ext cx="4780311" cy="1072933"/>
            <a:chOff x="0" y="0"/>
            <a:chExt cx="1318549" cy="295946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0B98299-3B16-9294-6C84-264BA0975805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8B6DE77-0A6C-7EC7-E8F6-D3A6F11C036B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8" name="그림 37" descr="헬멧, 스크린샷, 만화 영화, 인간의 얼굴이(가) 표시된 사진">
            <a:extLst>
              <a:ext uri="{FF2B5EF4-FFF2-40B4-BE49-F238E27FC236}">
                <a16:creationId xmlns:a16="http://schemas.microsoft.com/office/drawing/2014/main" id="{8841A9AC-D078-8042-0F60-271BE0985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68" y="3181837"/>
            <a:ext cx="4780800" cy="3180271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CF244498-645B-32CD-2A92-7F0FDB912433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FB27C9-F9A1-0C69-4A39-DFD1C205D11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D4F0BEB-AC7D-0E6E-53F5-85A84220092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9AF778-1E7A-A762-8BF3-9CCC0F73D46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C90ECAA-3CF0-3DF8-37B5-3027DCBD18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B01D75-293B-0935-B28F-72B9AB281E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F39DFB9-1EDC-CD8E-4A30-4F64CFFCA6CB}"/>
              </a:ext>
            </a:extLst>
          </p:cNvPr>
          <p:cNvGrpSpPr/>
          <p:nvPr/>
        </p:nvGrpSpPr>
        <p:grpSpPr>
          <a:xfrm>
            <a:off x="7605008" y="6255787"/>
            <a:ext cx="4780311" cy="1072933"/>
            <a:chOff x="0" y="0"/>
            <a:chExt cx="1318549" cy="295946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39BF77E-E874-F3F5-BE3A-9D8376379AD0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4738C03-F993-F95F-60D9-14AE7731F64F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7EA9558-38D9-DB19-F1BA-8FFE3AE4E78E}"/>
              </a:ext>
            </a:extLst>
          </p:cNvPr>
          <p:cNvGrpSpPr/>
          <p:nvPr/>
        </p:nvGrpSpPr>
        <p:grpSpPr>
          <a:xfrm>
            <a:off x="12928850" y="6283293"/>
            <a:ext cx="4780311" cy="1072933"/>
            <a:chOff x="0" y="0"/>
            <a:chExt cx="1318549" cy="29594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EBEE0EA-3EA0-D721-F048-1B4304D32E04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0F1972F-4FF5-1407-0846-29F3700BC6B1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0CA3E8C-FF6A-1472-BD75-28ED1F57580B}"/>
              </a:ext>
            </a:extLst>
          </p:cNvPr>
          <p:cNvGrpSpPr/>
          <p:nvPr/>
        </p:nvGrpSpPr>
        <p:grpSpPr>
          <a:xfrm>
            <a:off x="12938682" y="3127742"/>
            <a:ext cx="4780311" cy="3180384"/>
            <a:chOff x="0" y="0"/>
            <a:chExt cx="6373748" cy="4240512"/>
          </a:xfrm>
        </p:grpSpPr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2A3C5272-FFBC-6476-ECEF-1B91210A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630" r="39369" b="21824"/>
            <a:stretch>
              <a:fillRect/>
            </a:stretch>
          </p:blipFill>
          <p:spPr>
            <a:xfrm>
              <a:off x="0" y="0"/>
              <a:ext cx="6373748" cy="4240512"/>
            </a:xfrm>
            <a:prstGeom prst="rect">
              <a:avLst/>
            </a:prstGeom>
          </p:spPr>
        </p:pic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557BC0F4-6830-F5E8-90A6-90F0CA7E6973}"/>
              </a:ext>
            </a:extLst>
          </p:cNvPr>
          <p:cNvSpPr txBox="1"/>
          <p:nvPr/>
        </p:nvSpPr>
        <p:spPr>
          <a:xfrm>
            <a:off x="2325371" y="6508291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맞춤형 추천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617BA2B-DA33-BE41-03D0-DC166FA00D98}"/>
              </a:ext>
            </a:extLst>
          </p:cNvPr>
          <p:cNvSpPr txBox="1"/>
          <p:nvPr/>
        </p:nvSpPr>
        <p:spPr>
          <a:xfrm>
            <a:off x="7565680" y="6508290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재밌는 모델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1878009-DC44-4B61-9B75-4AF52B13370A}"/>
              </a:ext>
            </a:extLst>
          </p:cNvPr>
          <p:cNvSpPr txBox="1"/>
          <p:nvPr/>
        </p:nvSpPr>
        <p:spPr>
          <a:xfrm>
            <a:off x="12825653" y="6480787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 </a:t>
            </a:r>
            <a:r>
              <a:rPr lang="ko-KR" altLang="en-US" sz="3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추천작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모아 보기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5A70F4F1-D748-A1A0-09CD-241F002AE44F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FDBD964-9A78-432F-695B-5D751955D53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B35067C9-C194-D9D9-8CE2-0141CF10F31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기능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46" name="그림 45" descr="인간의 얼굴, 의류, 재킷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6E32DD-AA67-42FA-0419-D3A0BFB18A61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62" y="2853448"/>
            <a:ext cx="4780800" cy="342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4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F1A72-70D4-9307-644B-43B989CC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2539FF7-9E13-A4B9-8CE0-387C7EF6E04F}"/>
              </a:ext>
            </a:extLst>
          </p:cNvPr>
          <p:cNvGrpSpPr/>
          <p:nvPr/>
        </p:nvGrpSpPr>
        <p:grpSpPr>
          <a:xfrm>
            <a:off x="8061482" y="2108156"/>
            <a:ext cx="3317443" cy="3317443"/>
            <a:chOff x="8061482" y="2108156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FCBF6C00-CDA2-7FD2-1387-9A88EB1B57E8}"/>
                </a:ext>
              </a:extLst>
            </p:cNvPr>
            <p:cNvSpPr/>
            <p:nvPr/>
          </p:nvSpPr>
          <p:spPr>
            <a:xfrm>
              <a:off x="8061482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2AE8CBC5-9E8F-33DE-F9A0-00BD463137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F37F33-B1A1-FB57-5F9D-A1A5071B285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B66BCC-96B3-6CA1-5B70-1DC3F9E2893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03EFB8-B8F1-357F-A925-29C2178A2B5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3F31F54-9975-DDF6-3B7C-73F29C7BC85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0733C90-5FA4-533A-0AC3-CF9D4866845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B23B2BB-684E-407A-385B-8BDD6E2AC5F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9BBAB52-EA66-79A9-2D6E-9FC3A5A83FCE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7D00993-3E0A-0206-4DFB-D10780326A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8" name="Group 8">
            <a:extLst>
              <a:ext uri="{FF2B5EF4-FFF2-40B4-BE49-F238E27FC236}">
                <a16:creationId xmlns:a16="http://schemas.microsoft.com/office/drawing/2014/main" id="{8469A121-C085-0F21-470B-1B0CD7A3B7F4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26A2E41-588E-BD55-4A97-252472DD155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428422AD-51DD-BE2E-92BD-EE310D3E9CCD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2F984E53-051E-A53A-F13C-4AC58081B201}"/>
              </a:ext>
            </a:extLst>
          </p:cNvPr>
          <p:cNvSpPr txBox="1"/>
          <p:nvPr/>
        </p:nvSpPr>
        <p:spPr>
          <a:xfrm>
            <a:off x="4574762" y="3455409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DB</a:t>
            </a: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1583D11C-AF96-9263-5B11-4A1642BE7F55}"/>
              </a:ext>
            </a:extLst>
          </p:cNvPr>
          <p:cNvSpPr/>
          <p:nvPr/>
        </p:nvSpPr>
        <p:spPr>
          <a:xfrm flipH="1">
            <a:off x="4973387" y="5676900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9E160B84-0A8D-315C-A4E2-77D9BD209F61}"/>
              </a:ext>
            </a:extLst>
          </p:cNvPr>
          <p:cNvSpPr txBox="1"/>
          <p:nvPr/>
        </p:nvSpPr>
        <p:spPr>
          <a:xfrm>
            <a:off x="8724770" y="3471973"/>
            <a:ext cx="2013066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</a:rPr>
              <a:t>개발</a:t>
            </a:r>
          </a:p>
        </p:txBody>
      </p:sp>
      <p:sp>
        <p:nvSpPr>
          <p:cNvPr id="39" name="AutoShape 20">
            <a:extLst>
              <a:ext uri="{FF2B5EF4-FFF2-40B4-BE49-F238E27FC236}">
                <a16:creationId xmlns:a16="http://schemas.microsoft.com/office/drawing/2014/main" id="{FBB9FDCF-5997-C18C-526B-0B50210EFB93}"/>
              </a:ext>
            </a:extLst>
          </p:cNvPr>
          <p:cNvSpPr/>
          <p:nvPr/>
        </p:nvSpPr>
        <p:spPr>
          <a:xfrm flipH="1">
            <a:off x="950544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8" name="Picture 17" descr="dGeeCAAAAAElFTkSuQmCC (225×225)">
            <a:extLst>
              <a:ext uri="{FF2B5EF4-FFF2-40B4-BE49-F238E27FC236}">
                <a16:creationId xmlns:a16="http://schemas.microsoft.com/office/drawing/2014/main" id="{D23AFFBC-61B6-D975-47D1-46FA5DE8F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592" y="6687225"/>
            <a:ext cx="1655653" cy="1618862"/>
          </a:xfrm>
          <a:prstGeom prst="rect">
            <a:avLst/>
          </a:prstGeom>
          <a:ln>
            <a:noFill/>
          </a:ln>
        </p:spPr>
      </p:pic>
      <p:pic>
        <p:nvPicPr>
          <p:cNvPr id="26" name="Picture 25" descr="Z (413×122)">
            <a:extLst>
              <a:ext uri="{FF2B5EF4-FFF2-40B4-BE49-F238E27FC236}">
                <a16:creationId xmlns:a16="http://schemas.microsoft.com/office/drawing/2014/main" id="{AC19DEDB-F434-CCD8-BF7C-BCDFA41A8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6790" y="6360025"/>
            <a:ext cx="3933825" cy="1162050"/>
          </a:xfrm>
          <a:prstGeom prst="rect">
            <a:avLst/>
          </a:prstGeom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B47B4EC-C951-1373-749E-E18C3869C5CF}"/>
              </a:ext>
            </a:extLst>
          </p:cNvPr>
          <p:cNvGrpSpPr/>
          <p:nvPr/>
        </p:nvGrpSpPr>
        <p:grpSpPr>
          <a:xfrm>
            <a:off x="12616153" y="2108156"/>
            <a:ext cx="3317443" cy="3317443"/>
            <a:chOff x="12616153" y="2108156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D2958D92-2103-0674-1350-44CB518DD909}"/>
                </a:ext>
              </a:extLst>
            </p:cNvPr>
            <p:cNvSpPr/>
            <p:nvPr/>
          </p:nvSpPr>
          <p:spPr>
            <a:xfrm>
              <a:off x="12616153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31" name="TextBox 22">
            <a:extLst>
              <a:ext uri="{FF2B5EF4-FFF2-40B4-BE49-F238E27FC236}">
                <a16:creationId xmlns:a16="http://schemas.microsoft.com/office/drawing/2014/main" id="{7C5B0B60-009A-30CC-11EC-7CD6F54561EA}"/>
              </a:ext>
            </a:extLst>
          </p:cNvPr>
          <p:cNvSpPr txBox="1"/>
          <p:nvPr/>
        </p:nvSpPr>
        <p:spPr>
          <a:xfrm>
            <a:off x="13541667" y="3455408"/>
            <a:ext cx="1466414" cy="61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배포</a:t>
            </a:r>
            <a:endParaRPr lang="en-US" sz="360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2" name="AutoShape 20">
            <a:extLst>
              <a:ext uri="{FF2B5EF4-FFF2-40B4-BE49-F238E27FC236}">
                <a16:creationId xmlns:a16="http://schemas.microsoft.com/office/drawing/2014/main" id="{EC5F3491-7B48-E2AF-B840-A99DC0A76A95}"/>
              </a:ext>
            </a:extLst>
          </p:cNvPr>
          <p:cNvSpPr/>
          <p:nvPr/>
        </p:nvSpPr>
        <p:spPr>
          <a:xfrm flipH="1">
            <a:off x="1402752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CA5D6E-3494-5199-F1DF-0B0EE284A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2445" y="7782899"/>
            <a:ext cx="3017691" cy="1025390"/>
          </a:xfrm>
          <a:prstGeom prst="rect">
            <a:avLst/>
          </a:prstGeom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1B5ACE-25E7-DFAA-AC0F-2C14BE8031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81044" y="6859376"/>
            <a:ext cx="2192154" cy="1310380"/>
          </a:xfrm>
          <a:prstGeom prst="rect">
            <a:avLst/>
          </a:prstGeom>
          <a:ln>
            <a:noFill/>
          </a:ln>
        </p:spPr>
      </p:pic>
      <p:pic>
        <p:nvPicPr>
          <p:cNvPr id="43" name="Picture 42" descr="reoVrRXfOacAAAAASUVORK5CYII= (235×215)">
            <a:extLst>
              <a:ext uri="{FF2B5EF4-FFF2-40B4-BE49-F238E27FC236}">
                <a16:creationId xmlns:a16="http://schemas.microsoft.com/office/drawing/2014/main" id="{E078B362-D4B3-7ADD-B7E5-12E5FBCE27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6547" y="6658519"/>
            <a:ext cx="1827560" cy="16668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6142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A109-4687-04C5-1C39-E784BE29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2">
            <a:extLst>
              <a:ext uri="{FF2B5EF4-FFF2-40B4-BE49-F238E27FC236}">
                <a16:creationId xmlns:a16="http://schemas.microsoft.com/office/drawing/2014/main" id="{D63E034F-3C2E-F761-C35A-4A72E723ACD8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9BCB164-E1FC-F26D-37A0-B13994DFC33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69D100-6934-8830-A8C2-9550049333F6}"/>
              </a:ext>
            </a:extLst>
          </p:cNvPr>
          <p:cNvGrpSpPr/>
          <p:nvPr/>
        </p:nvGrpSpPr>
        <p:grpSpPr>
          <a:xfrm>
            <a:off x="11117382" y="2108156"/>
            <a:ext cx="3317443" cy="3317443"/>
            <a:chOff x="12616153" y="2108156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315BD329-7A50-352E-08CE-D58A40981C07}"/>
                </a:ext>
              </a:extLst>
            </p:cNvPr>
            <p:cNvSpPr/>
            <p:nvPr/>
          </p:nvSpPr>
          <p:spPr>
            <a:xfrm>
              <a:off x="12616153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6" name="Picture 25" descr="images (225×225)">
            <a:extLst>
              <a:ext uri="{FF2B5EF4-FFF2-40B4-BE49-F238E27FC236}">
                <a16:creationId xmlns:a16="http://schemas.microsoft.com/office/drawing/2014/main" id="{8ED15532-DF1F-A8C2-E76D-3FB6BEB6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307" y="6275110"/>
            <a:ext cx="1645509" cy="1629605"/>
          </a:xfrm>
          <a:prstGeom prst="rect">
            <a:avLst/>
          </a:prstGeom>
          <a:ln>
            <a:noFill/>
          </a:ln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005F7CBB-6A73-5321-64FE-B117EB85F6F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6AB445-CA5B-C048-B346-9F24BA9EA56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40E327-103D-5156-864A-C3E4ADFAD47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54E8220-26C4-925F-7E12-B75559FBB09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D6D20B8-F10D-5FC6-8258-4F9E7C46A00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844A504-FE4B-C51A-E989-F3D9E2B97319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C7123-AB76-87F8-316F-6CF9D68A18B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8">
            <a:extLst>
              <a:ext uri="{FF2B5EF4-FFF2-40B4-BE49-F238E27FC236}">
                <a16:creationId xmlns:a16="http://schemas.microsoft.com/office/drawing/2014/main" id="{0B9B5DFF-3B82-4418-1E47-64BEB60F4D23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A9125606-01CC-8575-2C46-B7E57F171263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942C3FC3-E31D-A7E4-9FFF-76D2FA27834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E4D16D57-B837-AE6A-0CE2-FBEDD83CBEEE}"/>
              </a:ext>
            </a:extLst>
          </p:cNvPr>
          <p:cNvSpPr txBox="1"/>
          <p:nvPr/>
        </p:nvSpPr>
        <p:spPr>
          <a:xfrm>
            <a:off x="4558743" y="3438844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</a:rPr>
              <a:t>협업</a:t>
            </a:r>
            <a:endParaRPr lang="en-US" sz="360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</a:endParaRP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E976534E-C8AC-045E-45DF-BC50169FCAF7}"/>
              </a:ext>
            </a:extLst>
          </p:cNvPr>
          <p:cNvSpPr/>
          <p:nvPr/>
        </p:nvSpPr>
        <p:spPr>
          <a:xfrm flipH="1">
            <a:off x="5022569" y="5776291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7" name="Picture 26" descr="Erfw53Jp4n4l0tAoEsU+ve4dwVhKbGQgSSEjKvucODYTMSmZutM0gRhEowH6Dwq5EZE0hdK6AAAAAElFTkSuQmCC (225×225)">
            <a:extLst>
              <a:ext uri="{FF2B5EF4-FFF2-40B4-BE49-F238E27FC236}">
                <a16:creationId xmlns:a16="http://schemas.microsoft.com/office/drawing/2014/main" id="{2C416A0D-0FAF-DB1E-30E1-4917585B9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003" y="7898503"/>
            <a:ext cx="1369203" cy="1347997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htV+ZIAAAAASUVORK5CYII= (225×225)">
            <a:extLst>
              <a:ext uri="{FF2B5EF4-FFF2-40B4-BE49-F238E27FC236}">
                <a16:creationId xmlns:a16="http://schemas.microsoft.com/office/drawing/2014/main" id="{3922D107-F4B9-11EC-3999-40D0965F9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828" y="6424199"/>
            <a:ext cx="1285051" cy="1265171"/>
          </a:xfrm>
          <a:prstGeom prst="rect">
            <a:avLst/>
          </a:prstGeom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66E94E1-4DF9-CCF6-C9F9-1B1CC8A84DF8}"/>
              </a:ext>
            </a:extLst>
          </p:cNvPr>
          <p:cNvGrpSpPr/>
          <p:nvPr/>
        </p:nvGrpSpPr>
        <p:grpSpPr>
          <a:xfrm>
            <a:off x="11117382" y="2108156"/>
            <a:ext cx="3317443" cy="3317443"/>
            <a:chOff x="8061482" y="2108156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AD1A637C-8F1D-EECF-4709-A81477A41857}"/>
                </a:ext>
              </a:extLst>
            </p:cNvPr>
            <p:cNvSpPr/>
            <p:nvPr/>
          </p:nvSpPr>
          <p:spPr>
            <a:xfrm>
              <a:off x="8061482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33" name="AutoShape 20">
            <a:extLst>
              <a:ext uri="{FF2B5EF4-FFF2-40B4-BE49-F238E27FC236}">
                <a16:creationId xmlns:a16="http://schemas.microsoft.com/office/drawing/2014/main" id="{D9A49A2F-A880-4231-E136-4D2DBB953A81}"/>
              </a:ext>
            </a:extLst>
          </p:cNvPr>
          <p:cNvSpPr/>
          <p:nvPr/>
        </p:nvSpPr>
        <p:spPr>
          <a:xfrm flipH="1">
            <a:off x="12508860" y="5776291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0354512C-44AF-064B-C3F7-F9AD937680C4}"/>
              </a:ext>
            </a:extLst>
          </p:cNvPr>
          <p:cNvSpPr txBox="1"/>
          <p:nvPr/>
        </p:nvSpPr>
        <p:spPr>
          <a:xfrm>
            <a:off x="12045034" y="3455408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LLM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F2C3990-C9FE-BDBC-E816-0C1B36FF55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083" y="7600281"/>
            <a:ext cx="2828925" cy="1619250"/>
          </a:xfrm>
          <a:prstGeom prst="rect">
            <a:avLst/>
          </a:prstGeom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D001BC-02DA-71B9-6EFC-551CDA22AA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79198" y="7912784"/>
            <a:ext cx="1603928" cy="1513233"/>
          </a:xfrm>
          <a:prstGeom prst="rect">
            <a:avLst/>
          </a:prstGeom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0900159-1919-A4CA-321A-D00016072D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10092" y="6301358"/>
            <a:ext cx="1634907" cy="1613040"/>
          </a:xfrm>
          <a:prstGeom prst="rect">
            <a:avLst/>
          </a:prstGeom>
          <a:ln>
            <a:noFill/>
          </a:ln>
        </p:spPr>
      </p:pic>
      <p:pic>
        <p:nvPicPr>
          <p:cNvPr id="44" name="Picture 43" descr="Z (473×106)">
            <a:extLst>
              <a:ext uri="{FF2B5EF4-FFF2-40B4-BE49-F238E27FC236}">
                <a16:creationId xmlns:a16="http://schemas.microsoft.com/office/drawing/2014/main" id="{A642B7D8-AD4E-09C3-D15E-8D4552AEAA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1135" y="6427718"/>
            <a:ext cx="4505325" cy="1009650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avj6EjUQTIdAAAAAElFTkSuQmCC (225×225)">
            <a:extLst>
              <a:ext uri="{FF2B5EF4-FFF2-40B4-BE49-F238E27FC236}">
                <a16:creationId xmlns:a16="http://schemas.microsoft.com/office/drawing/2014/main" id="{2C45D971-7B8E-2D29-130F-7D1665A671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09269" y="7448184"/>
            <a:ext cx="1545253" cy="15628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30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A9D97-7C1A-29B2-A874-92E60353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C9202A-F14E-F000-A9F4-9ED0F32FEE4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FAB7D3-DF86-C299-5699-61DDE33BDAB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1267E6-174A-B36E-14A7-3153D1A9445E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CDCE267-B3A7-3707-5A71-D5777DD31CB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75C2801-4283-DE60-AF25-4BB50FC17A58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AE8B70E-7871-02C9-676C-EA0B7EC4254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4D8FCCF-20CF-9474-2792-45BFBF30FC0D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02.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진행 현황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1AF2D53-273A-5D1E-C1BD-FD4AAB6319C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22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D42AC72D263F3428D28385D81F05B93" ma:contentTypeVersion="4" ma:contentTypeDescription="새 문서를 만듭니다." ma:contentTypeScope="" ma:versionID="a3b471cfe6cdf1b8eaee74a7092b079a">
  <xsd:schema xmlns:xsd="http://www.w3.org/2001/XMLSchema" xmlns:xs="http://www.w3.org/2001/XMLSchema" xmlns:p="http://schemas.microsoft.com/office/2006/metadata/properties" xmlns:ns2="601a07f3-9496-4e9d-9710-ef6235f38c2b" targetNamespace="http://schemas.microsoft.com/office/2006/metadata/properties" ma:root="true" ma:fieldsID="a8321922f70c4ba3e462254174977634" ns2:_="">
    <xsd:import namespace="601a07f3-9496-4e9d-9710-ef6235f38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1a07f3-9496-4e9d-9710-ef6235f38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C8773-539D-46EC-9B22-C5046A26AEA7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601a07f3-9496-4e9d-9710-ef6235f38c2b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3B5BB77-DE79-4B51-9A27-3C2206718BFC}">
  <ds:schemaRefs>
    <ds:schemaRef ds:uri="601a07f3-9496-4e9d-9710-ef6235f38c2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718ED4D-5AE5-44E9-A372-A2247FEB32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453</Words>
  <Application>Microsoft Office PowerPoint</Application>
  <PresentationFormat>사용자 지정</PresentationFormat>
  <Paragraphs>109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210 디딤고딕</vt:lpstr>
      <vt:lpstr>210 디딤고딕 Light</vt:lpstr>
      <vt:lpstr>Arial Black</vt:lpstr>
      <vt:lpstr>맑은 고딕</vt:lpstr>
      <vt:lpstr>Arial</vt:lpstr>
      <vt:lpstr>TDTD타이틀굴림</vt:lpstr>
      <vt:lpstr>210 디딤고딕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하늘색 심플한 비즈니스 회사소개서 프레젠테이션</dc:title>
  <dc:creator>Playdata</dc:creator>
  <cp:lastModifiedBy>SKN 6기_2팀</cp:lastModifiedBy>
  <cp:revision>59</cp:revision>
  <dcterms:created xsi:type="dcterms:W3CDTF">2006-08-16T00:00:00Z</dcterms:created>
  <dcterms:modified xsi:type="dcterms:W3CDTF">2025-02-17T05:12:08Z</dcterms:modified>
  <dc:identifier>DAGe7HCOnbU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0x010100DD42AC72D263F3428D28385D81F05B93</vt:lpwstr>
  </property>
</Properties>
</file>